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8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Конкурс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"</a:t>
            </a:r>
            <a:r>
              <a:rPr lang="en-US" b="1" dirty="0" smtClean="0"/>
              <a:t>PRO-</a:t>
            </a:r>
            <a:r>
              <a:rPr lang="ru-RU" b="1" dirty="0" smtClean="0"/>
              <a:t>педагог</a:t>
            </a:r>
            <a:r>
              <a:rPr lang="ru-RU" b="1" dirty="0" smtClean="0"/>
              <a:t>"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</a:t>
            </a:r>
            <a:r>
              <a:rPr lang="ru-RU" dirty="0" smtClean="0"/>
              <a:t>-этапы педагогического становления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8664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Начало педагогического пути.</a:t>
            </a:r>
            <a:br>
              <a:rPr lang="ru-RU" sz="2000" dirty="0" smtClean="0"/>
            </a:br>
            <a:r>
              <a:rPr lang="ru-RU" sz="2000" dirty="0" smtClean="0"/>
              <a:t>Педагогическая практика на 3 курсе ПГПУ в </a:t>
            </a:r>
            <a:r>
              <a:rPr lang="ru-RU" sz="2000" dirty="0" err="1" smtClean="0"/>
              <a:t>д</a:t>
            </a:r>
            <a:r>
              <a:rPr lang="ru-RU" sz="2000" dirty="0" smtClean="0"/>
              <a:t>/с № 274. Март 1984 год. Начинала с азов. </a:t>
            </a:r>
            <a:endParaRPr lang="ru-RU" sz="2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9430" y="2091811"/>
            <a:ext cx="48291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78681"/>
            <a:ext cx="6965245" cy="681704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Пока детки спят - успеть подготовиться к завтрашнему занятию.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7875" y="1280465"/>
            <a:ext cx="27717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56807" y="3655517"/>
            <a:ext cx="6965245" cy="681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Мои первые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воспитанники сейчас уже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взрослые состоявшиеся люди.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7766" y="4343915"/>
            <a:ext cx="2813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785" y="298592"/>
            <a:ext cx="6965245" cy="970029"/>
          </a:xfrm>
        </p:spPr>
        <p:txBody>
          <a:bodyPr>
            <a:noAutofit/>
          </a:bodyPr>
          <a:lstStyle/>
          <a:p>
            <a:r>
              <a:rPr lang="ru-RU" sz="1600" dirty="0" smtClean="0"/>
              <a:t>После окончания </a:t>
            </a:r>
            <a:r>
              <a:rPr lang="ru-RU" sz="1600" dirty="0" smtClean="0"/>
              <a:t>института в </a:t>
            </a:r>
            <a:r>
              <a:rPr lang="ru-RU" sz="1600" dirty="0" smtClean="0"/>
              <a:t>1985 году я пришла в детский сад № 390 "Родничок" . И вот уже 33 года воспитываю ,</a:t>
            </a:r>
            <a:endParaRPr lang="ru-RU" sz="1600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0414" y="1079200"/>
            <a:ext cx="3666245" cy="283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53833" y="3791443"/>
            <a:ext cx="7019248" cy="558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играю и обучаю детей в этом учреждении.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Рисунок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4091" y="4250724"/>
            <a:ext cx="2616149" cy="2035775"/>
          </a:xfrm>
          <a:prstGeom prst="rect">
            <a:avLst/>
          </a:prstGeom>
          <a:noFill/>
        </p:spPr>
      </p:pic>
      <p:pic>
        <p:nvPicPr>
          <p:cNvPr id="3073" name="Рисунок 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9818" y="4250724"/>
            <a:ext cx="2473065" cy="205482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20602"/>
          </a:xfrm>
        </p:spPr>
        <p:txBody>
          <a:bodyPr>
            <a:noAutofit/>
          </a:bodyPr>
          <a:lstStyle/>
          <a:p>
            <a:r>
              <a:rPr lang="ru-RU" sz="2000" dirty="0" smtClean="0"/>
              <a:t>А кем только мне не пришлось играть на праздниках: и бабой Ягой, и котом </a:t>
            </a:r>
            <a:r>
              <a:rPr lang="ru-RU" sz="2000" dirty="0" err="1" smtClean="0"/>
              <a:t>Базилио</a:t>
            </a:r>
            <a:r>
              <a:rPr lang="ru-RU" sz="2000" dirty="0" smtClean="0"/>
              <a:t>, и пиратом, и Снегурочкой...</a:t>
            </a:r>
            <a:endParaRPr lang="ru-RU" sz="2000" dirty="0"/>
          </a:p>
        </p:txBody>
      </p:sp>
      <p:pic>
        <p:nvPicPr>
          <p:cNvPr id="2052" name="Рисунок 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818" y="2104769"/>
            <a:ext cx="1504950" cy="2219325"/>
          </a:xfrm>
          <a:prstGeom prst="rect">
            <a:avLst/>
          </a:prstGeom>
          <a:noFill/>
        </p:spPr>
      </p:pic>
      <p:pic>
        <p:nvPicPr>
          <p:cNvPr id="2051" name="Рисунок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2140" y="2124590"/>
            <a:ext cx="1562100" cy="2219325"/>
          </a:xfrm>
          <a:prstGeom prst="rect">
            <a:avLst/>
          </a:prstGeom>
          <a:noFill/>
        </p:spPr>
      </p:pic>
      <p:pic>
        <p:nvPicPr>
          <p:cNvPr id="2050" name="Рисунок 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8606" y="2127935"/>
            <a:ext cx="1447800" cy="2219325"/>
          </a:xfrm>
          <a:prstGeom prst="rect">
            <a:avLst/>
          </a:prstGeom>
          <a:noFill/>
        </p:spPr>
      </p:pic>
      <p:pic>
        <p:nvPicPr>
          <p:cNvPr id="2049" name="Рисунок 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6755027" y="2164234"/>
            <a:ext cx="1000125" cy="2181225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676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489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711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47423" y="4940620"/>
            <a:ext cx="6965245" cy="920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33 года пролетели как один день, но я не жалею, что выбрала </a:t>
            </a:r>
            <a:r>
              <a:rPr lang="ru-RU" sz="2000" smtClean="0">
                <a:latin typeface="+mj-lt"/>
                <a:ea typeface="+mj-ea"/>
                <a:cs typeface="+mj-cs"/>
              </a:rPr>
              <a:t>профессию педагога!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</TotalTime>
  <Words>105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Pushpin</vt:lpstr>
      <vt:lpstr>Конкурс  "PRO-педагог"</vt:lpstr>
      <vt:lpstr>Начало педагогического пути. Педагогическая практика на 3 курсе ПГПУ в д/с № 274. Март 1984 год. Начинала с азов. </vt:lpstr>
      <vt:lpstr>Пока детки спят - успеть подготовиться к завтрашнему занятию.</vt:lpstr>
      <vt:lpstr>После окончания института в 1985 году я пришла в детский сад № 390 "Родничок" . И вот уже 33 года воспитываю ,</vt:lpstr>
      <vt:lpstr>А кем только мне не пришлось играть на праздниках: и бабой Ягой, и котом Базилио, и пиратом, и Снегурочкой...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Татьяна</cp:lastModifiedBy>
  <cp:revision>5</cp:revision>
  <dcterms:created xsi:type="dcterms:W3CDTF">2014-09-16T21:39:22Z</dcterms:created>
  <dcterms:modified xsi:type="dcterms:W3CDTF">2018-12-05T15:39:59Z</dcterms:modified>
</cp:coreProperties>
</file>